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314" y="7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eg>
</file>

<file path=ppt/media/image11.gif>
</file>

<file path=ppt/media/image12.jpeg>
</file>

<file path=ppt/media/image13.jpeg>
</file>

<file path=ppt/media/image14.jpg>
</file>

<file path=ppt/media/image15.jpeg>
</file>

<file path=ppt/media/image16.jpeg>
</file>

<file path=ppt/media/image17.jpg>
</file>

<file path=ppt/media/image2.jpeg>
</file>

<file path=ppt/media/image3.gif>
</file>

<file path=ppt/media/image4.jpeg>
</file>

<file path=ppt/media/image5.gif>
</file>

<file path=ppt/media/image6.jpeg>
</file>

<file path=ppt/media/image7.jpeg>
</file>

<file path=ppt/media/image8.jpe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90055B-A3CA-64E0-A69F-2F38CC50BE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DE9885E-2A8F-861D-DC53-6FC6FD97BB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AD261A3-7008-3E2F-1F75-32E819C6F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51235-F4D1-4F69-9179-520BDF1C14E1}" type="datetimeFigureOut">
              <a:rPr lang="nl-BE" smtClean="0"/>
              <a:t>12/10/2024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026E714-505E-F69C-9FC6-B967BA881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D34C987-AC45-A573-955D-5CB175D91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B67B6-1773-4FBA-BC3F-3ACEEA956BE7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5590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B7D0B5-BEF2-D76D-4623-73C059256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3E239F4F-569E-4E5E-D58F-F32C75B015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6B3E5B-C4A8-2026-D9B1-139701829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51235-F4D1-4F69-9179-520BDF1C14E1}" type="datetimeFigureOut">
              <a:rPr lang="nl-BE" smtClean="0"/>
              <a:t>12/10/2024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77BBE0D-C282-77F9-26F3-9635B0A48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51322CE-4E02-6287-A495-6BB3997D7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B67B6-1773-4FBA-BC3F-3ACEEA956BE7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21328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85237D9F-3D66-0CB1-4052-D730215B76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CC908168-B3F4-8B8D-94C7-8CB7B30FBB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2A56198-E081-B7E3-DC66-3EB58E62E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51235-F4D1-4F69-9179-520BDF1C14E1}" type="datetimeFigureOut">
              <a:rPr lang="nl-BE" smtClean="0"/>
              <a:t>12/10/2024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C9BB960-BBB0-4F2A-1AA2-E4CA0D9F6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8F206A-7C8B-F101-CE16-4ECB350CE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B67B6-1773-4FBA-BC3F-3ACEEA956BE7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04801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CC472A-F7FF-43FC-EBAF-2B164586D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3538BF3-736A-DB95-A793-AF4FEF3CF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3E73529-81DB-4744-8EB5-360A96A51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51235-F4D1-4F69-9179-520BDF1C14E1}" type="datetimeFigureOut">
              <a:rPr lang="nl-BE" smtClean="0"/>
              <a:t>12/10/2024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AFF6550-1419-F8FE-96B7-E19A6DDE2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1ADED93-31C6-A470-2945-F2E2B83B5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B67B6-1773-4FBA-BC3F-3ACEEA956BE7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02349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B55455-CA19-2444-6AEA-63D13A70F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16F742B-F5FD-9E8C-3035-01315C5C9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5E7820F-6B86-6CA5-CBC0-ECEF683FA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51235-F4D1-4F69-9179-520BDF1C14E1}" type="datetimeFigureOut">
              <a:rPr lang="nl-BE" smtClean="0"/>
              <a:t>12/10/2024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F67E623-73AC-0E17-9213-2E69EC3C5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0DEC28D-E0CA-3E8F-423B-ADD896D1B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B67B6-1773-4FBA-BC3F-3ACEEA956BE7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22568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4BFBC7-DB5C-3BD8-E790-36FFE5899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F3F220-B7AC-C78F-B8E5-91137646DD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9A00CB36-EDB8-F7AD-9C6C-2F02AF9D5C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2CCF639-BCCC-13C3-561A-D8C76D9E9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51235-F4D1-4F69-9179-520BDF1C14E1}" type="datetimeFigureOut">
              <a:rPr lang="nl-BE" smtClean="0"/>
              <a:t>12/10/2024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5E199FB-0DA3-38B6-AAC1-D608D8D28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B174ACB0-50AF-5829-A348-130CF1B40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B67B6-1773-4FBA-BC3F-3ACEEA956BE7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98069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0213E2-6336-9F08-39FD-8A3C424E9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E618E1C-9B41-3F98-F34B-F0624A967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56DA9AAF-FAE2-E524-178D-F101B1FF75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801BF8A-C828-F8A8-4527-DB71D16281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88E3A79D-1B90-F126-F2AA-C55DF1C0F6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B3B7ECE8-D874-B811-38FF-FFD63D9C4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51235-F4D1-4F69-9179-520BDF1C14E1}" type="datetimeFigureOut">
              <a:rPr lang="nl-BE" smtClean="0"/>
              <a:t>12/10/2024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2F9A7F55-8455-7908-3075-342CE117B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C866FC4B-EAF4-8CE0-79D0-699EC5F1D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B67B6-1773-4FBA-BC3F-3ACEEA956BE7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24068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9677D9-16CE-C85F-4C02-74F379D9D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EE05FD51-CB08-7194-689D-B7B89586B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51235-F4D1-4F69-9179-520BDF1C14E1}" type="datetimeFigureOut">
              <a:rPr lang="nl-BE" smtClean="0"/>
              <a:t>12/10/2024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2C1A1F2-A52A-C0D4-44B6-87D5297BD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E926D0E-937D-0242-C254-BD833053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B67B6-1773-4FBA-BC3F-3ACEEA956BE7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95572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345EB096-436E-3BB3-244A-0C33948F4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51235-F4D1-4F69-9179-520BDF1C14E1}" type="datetimeFigureOut">
              <a:rPr lang="nl-BE" smtClean="0"/>
              <a:t>12/10/2024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12749577-8F2E-5D93-C917-FCB273D9A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F70131B-7A78-A0BE-7BDA-D711448C2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B67B6-1773-4FBA-BC3F-3ACEEA956BE7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71148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37237B-1389-34E8-AE42-1DA87F6A1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71CD871-E3E0-593B-629A-6C74E612AA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181AF71-DB71-0F7D-E75A-54D10FE1E4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BF2C1D3-8D52-B5C6-676D-AC2392AFC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51235-F4D1-4F69-9179-520BDF1C14E1}" type="datetimeFigureOut">
              <a:rPr lang="nl-BE" smtClean="0"/>
              <a:t>12/10/2024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2BF296EE-C48E-B5A9-3924-244DC1266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05B890D-21B7-59F3-A18F-88E9B5717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B67B6-1773-4FBA-BC3F-3ACEEA956BE7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86139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E1AB15-D018-71D7-5782-EC7AC6B66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637AC7A-098E-F6EC-7036-241BD6CB35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0C2B397-4540-C754-67C2-B913087CE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379BFCA-EF02-8A25-D0A8-D6A8BE753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51235-F4D1-4F69-9179-520BDF1C14E1}" type="datetimeFigureOut">
              <a:rPr lang="nl-BE" smtClean="0"/>
              <a:t>12/10/2024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BA181B1-E1EA-0DC0-AA30-FA3C590F5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4A5AB19-766F-FD60-782B-C9AC3C6FA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B67B6-1773-4FBA-BC3F-3ACEEA956BE7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70136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84F05931-92C3-2C80-2D67-708389E25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7E904C6-A967-0F36-0A52-A19244A6BF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54F23EF-8092-7E9F-A9D7-64467AFA92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9951235-F4D1-4F69-9179-520BDF1C14E1}" type="datetimeFigureOut">
              <a:rPr lang="nl-BE" smtClean="0"/>
              <a:t>12/10/2024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A8A1C5B-CBE9-66B0-611B-2A4C79C2ED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8A87FE9-94FF-3B77-BAD9-91798AF2FC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5B67B6-1773-4FBA-BC3F-3ACEEA956BE7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99147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757208BE-1E61-360D-F92A-3030B6B519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00629"/>
            <a:ext cx="12192000" cy="9144000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E71650E3-4236-F6AD-8490-04E7BD3BDD82}"/>
              </a:ext>
            </a:extLst>
          </p:cNvPr>
          <p:cNvSpPr txBox="1"/>
          <p:nvPr/>
        </p:nvSpPr>
        <p:spPr>
          <a:xfrm>
            <a:off x="2249714" y="1277257"/>
            <a:ext cx="79248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8000" dirty="0">
                <a:latin typeface="Toril" panose="02000500000000000000" pitchFamily="2" charset="0"/>
              </a:rPr>
              <a:t>C# Mobile</a:t>
            </a:r>
            <a:br>
              <a:rPr lang="nl-NL" sz="8000" dirty="0">
                <a:latin typeface="Toril" panose="02000500000000000000" pitchFamily="2" charset="0"/>
              </a:rPr>
            </a:br>
            <a:r>
              <a:rPr lang="nl-NL" sz="8000" dirty="0">
                <a:latin typeface="Toril" panose="02000500000000000000" pitchFamily="2" charset="0"/>
              </a:rPr>
              <a:t>MAUI Project</a:t>
            </a:r>
            <a:endParaRPr lang="nl-BE" sz="8000" dirty="0">
              <a:latin typeface="Toril" panose="02000500000000000000" pitchFamily="2" charset="0"/>
            </a:endParaRP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246AFE2B-341A-3049-EA59-D3A4480D6A2D}"/>
              </a:ext>
            </a:extLst>
          </p:cNvPr>
          <p:cNvSpPr txBox="1"/>
          <p:nvPr/>
        </p:nvSpPr>
        <p:spPr>
          <a:xfrm>
            <a:off x="8245701" y="4953803"/>
            <a:ext cx="38576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latin typeface="Toril" panose="02000500000000000000" pitchFamily="2" charset="0"/>
              </a:rPr>
              <a:t>Fabio Ricci</a:t>
            </a:r>
            <a:br>
              <a:rPr lang="nl-NL" sz="2800" dirty="0">
                <a:latin typeface="Toril" panose="02000500000000000000" pitchFamily="2" charset="0"/>
              </a:rPr>
            </a:br>
            <a:r>
              <a:rPr lang="nl-NL" sz="2800" dirty="0">
                <a:latin typeface="Toril" panose="02000500000000000000" pitchFamily="2" charset="0"/>
              </a:rPr>
              <a:t>2PRO-A</a:t>
            </a:r>
            <a:endParaRPr lang="nl-BE" sz="2800" dirty="0">
              <a:latin typeface="Toril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846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37CBB1-9241-2EE6-8D55-0283852352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2F79A9B1-389D-3786-E217-642C30FE2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00629"/>
            <a:ext cx="12192000" cy="9144000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859599C8-F96D-8E85-6922-D16348DF233F}"/>
              </a:ext>
            </a:extLst>
          </p:cNvPr>
          <p:cNvSpPr txBox="1"/>
          <p:nvPr/>
        </p:nvSpPr>
        <p:spPr>
          <a:xfrm>
            <a:off x="2581841" y="0"/>
            <a:ext cx="7289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5400" dirty="0">
                <a:latin typeface="Toril" panose="02000500000000000000" pitchFamily="2" charset="0"/>
              </a:rPr>
              <a:t>Gebruiken		Delen</a:t>
            </a:r>
            <a:endParaRPr lang="nl-BE" sz="2800" dirty="0">
              <a:latin typeface="Toril" panose="02000500000000000000" pitchFamily="2" charset="0"/>
            </a:endParaRPr>
          </a:p>
        </p:txBody>
      </p:sp>
      <p:sp>
        <p:nvSpPr>
          <p:cNvPr id="7" name="Tekstvak 6" hidden="1">
            <a:extLst>
              <a:ext uri="{FF2B5EF4-FFF2-40B4-BE49-F238E27FC236}">
                <a16:creationId xmlns:a16="http://schemas.microsoft.com/office/drawing/2014/main" id="{BC48675D-A315-3017-C03F-5E9F04827914}"/>
              </a:ext>
            </a:extLst>
          </p:cNvPr>
          <p:cNvSpPr txBox="1"/>
          <p:nvPr/>
        </p:nvSpPr>
        <p:spPr>
          <a:xfrm>
            <a:off x="1657350" y="1042818"/>
            <a:ext cx="421005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dirty="0">
                <a:latin typeface="Toril" panose="02000500000000000000" pitchFamily="2" charset="0"/>
              </a:rPr>
              <a:t>Keuze om het item te gebruiken of om het te delen met een vriend/ </a:t>
            </a:r>
            <a:r>
              <a:rPr lang="nl-NL" sz="4000" dirty="0" err="1">
                <a:latin typeface="Toril" panose="02000500000000000000" pitchFamily="2" charset="0"/>
              </a:rPr>
              <a:t>travelcompanion</a:t>
            </a:r>
            <a:endParaRPr lang="nl-NL" sz="4000" dirty="0">
              <a:latin typeface="Toril" panose="02000500000000000000" pitchFamily="2" charset="0"/>
            </a:endParaRP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AB22B9E1-697C-1F17-FCBA-24F543C58C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57983" y="1002322"/>
            <a:ext cx="3431618" cy="4853356"/>
          </a:xfrm>
          <a:prstGeom prst="rect">
            <a:avLst/>
          </a:prstGeom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68D4B234-5A06-1E22-5A19-2DB6418652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02401" y="923330"/>
            <a:ext cx="3487470" cy="4932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3879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BF76E2-D9E2-4DD2-2F3F-89AB13CB30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830A035C-E97B-FBDF-9126-B6C63AF9E5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529226" y="-287338"/>
            <a:ext cx="13250451" cy="7432675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04BF0E11-FA3D-C93C-B289-FBBCFE65C9CF}"/>
              </a:ext>
            </a:extLst>
          </p:cNvPr>
          <p:cNvSpPr txBox="1"/>
          <p:nvPr/>
        </p:nvSpPr>
        <p:spPr>
          <a:xfrm>
            <a:off x="5703807" y="604977"/>
            <a:ext cx="72895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8000" dirty="0">
                <a:solidFill>
                  <a:schemeClr val="bg1"/>
                </a:solidFill>
                <a:latin typeface="Toril" panose="02000500000000000000" pitchFamily="2" charset="0"/>
              </a:rPr>
              <a:t>The Item Shop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9B34877C-7B99-6A45-2F2A-C1218D7CAB70}"/>
              </a:ext>
            </a:extLst>
          </p:cNvPr>
          <p:cNvSpPr txBox="1"/>
          <p:nvPr/>
        </p:nvSpPr>
        <p:spPr>
          <a:xfrm>
            <a:off x="6542228" y="2453549"/>
            <a:ext cx="421005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dirty="0">
                <a:solidFill>
                  <a:schemeClr val="bg1"/>
                </a:solidFill>
                <a:latin typeface="Toril" panose="02000500000000000000" pitchFamily="2" charset="0"/>
              </a:rPr>
              <a:t>Aankopen van Items of wapens of dergelijke als je in een winkel aankomt tijdens je </a:t>
            </a:r>
            <a:r>
              <a:rPr lang="nl-NL" sz="4000" dirty="0" err="1">
                <a:solidFill>
                  <a:schemeClr val="bg1"/>
                </a:solidFill>
                <a:latin typeface="Toril" panose="02000500000000000000" pitchFamily="2" charset="0"/>
              </a:rPr>
              <a:t>queste</a:t>
            </a:r>
            <a:r>
              <a:rPr lang="nl-NL" sz="4000" dirty="0">
                <a:solidFill>
                  <a:schemeClr val="bg1"/>
                </a:solidFill>
                <a:latin typeface="Toril" panose="02000500000000000000" pitchFamily="2" charset="0"/>
              </a:rPr>
              <a:t>.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A8889C3E-A2C5-C3DB-A2FA-DCD4CE8710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6893" y="1266697"/>
            <a:ext cx="3487470" cy="493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6005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6DF4D-3E96-776D-00A9-54E97779B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C58F1E4B-2EC1-94A8-9C31-A3C8C7D8B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529226" y="-287338"/>
            <a:ext cx="13250451" cy="7432675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413D9DEC-2A1D-F043-FE03-CF58B39FEEED}"/>
              </a:ext>
            </a:extLst>
          </p:cNvPr>
          <p:cNvSpPr txBox="1"/>
          <p:nvPr/>
        </p:nvSpPr>
        <p:spPr>
          <a:xfrm>
            <a:off x="5703807" y="604977"/>
            <a:ext cx="72895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8000" dirty="0">
                <a:solidFill>
                  <a:schemeClr val="bg1"/>
                </a:solidFill>
                <a:latin typeface="Toril" panose="02000500000000000000" pitchFamily="2" charset="0"/>
              </a:rPr>
              <a:t>The </a:t>
            </a:r>
            <a:r>
              <a:rPr lang="nl-BE" sz="8000" dirty="0" err="1">
                <a:solidFill>
                  <a:schemeClr val="bg1"/>
                </a:solidFill>
                <a:latin typeface="Toril" panose="02000500000000000000" pitchFamily="2" charset="0"/>
              </a:rPr>
              <a:t>Flyout</a:t>
            </a:r>
            <a:endParaRPr lang="nl-BE" sz="8000" dirty="0">
              <a:solidFill>
                <a:schemeClr val="bg1"/>
              </a:solidFill>
              <a:latin typeface="Toril" panose="02000500000000000000" pitchFamily="2" charset="0"/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C91CBCB3-04B6-4301-E78E-4A2DCB6E7952}"/>
              </a:ext>
            </a:extLst>
          </p:cNvPr>
          <p:cNvSpPr txBox="1"/>
          <p:nvPr/>
        </p:nvSpPr>
        <p:spPr>
          <a:xfrm>
            <a:off x="5703807" y="2910749"/>
            <a:ext cx="42100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dirty="0">
                <a:solidFill>
                  <a:schemeClr val="bg1"/>
                </a:solidFill>
                <a:latin typeface="Toril" panose="02000500000000000000" pitchFamily="2" charset="0"/>
              </a:rPr>
              <a:t>Overzicht </a:t>
            </a:r>
            <a:r>
              <a:rPr lang="nl-NL" sz="4000" dirty="0" err="1">
                <a:solidFill>
                  <a:schemeClr val="bg1"/>
                </a:solidFill>
                <a:latin typeface="Toril" panose="02000500000000000000" pitchFamily="2" charset="0"/>
              </a:rPr>
              <a:t>vqn</a:t>
            </a:r>
            <a:r>
              <a:rPr lang="nl-NL" sz="4000" dirty="0">
                <a:solidFill>
                  <a:schemeClr val="bg1"/>
                </a:solidFill>
                <a:latin typeface="Toril" panose="02000500000000000000" pitchFamily="2" charset="0"/>
              </a:rPr>
              <a:t> het menu met alle beschikbare keuze pagina’s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49ACE954-68BE-D0FD-6357-908DB56EEF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2704" y="1266696"/>
            <a:ext cx="3487469" cy="493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0331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80F5E8-21EA-D7C9-5989-DAE6827FB8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8DC2A878-FD70-663D-EFAC-381275D39C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83820" y="-433387"/>
            <a:ext cx="12359639" cy="7724774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B1675035-98DE-C6A1-02BE-2C48541A7DD8}"/>
              </a:ext>
            </a:extLst>
          </p:cNvPr>
          <p:cNvSpPr txBox="1"/>
          <p:nvPr/>
        </p:nvSpPr>
        <p:spPr>
          <a:xfrm>
            <a:off x="2367393" y="2105561"/>
            <a:ext cx="728957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600" dirty="0">
                <a:solidFill>
                  <a:schemeClr val="bg1"/>
                </a:solidFill>
                <a:latin typeface="Toril" panose="02000500000000000000" pitchFamily="2" charset="0"/>
              </a:rPr>
              <a:t>The End</a:t>
            </a:r>
          </a:p>
        </p:txBody>
      </p:sp>
      <p:sp>
        <p:nvSpPr>
          <p:cNvPr id="7" name="Tekstvak 6" hidden="1">
            <a:extLst>
              <a:ext uri="{FF2B5EF4-FFF2-40B4-BE49-F238E27FC236}">
                <a16:creationId xmlns:a16="http://schemas.microsoft.com/office/drawing/2014/main" id="{D122C283-7EC8-FE76-01D1-8695707F96D9}"/>
              </a:ext>
            </a:extLst>
          </p:cNvPr>
          <p:cNvSpPr txBox="1"/>
          <p:nvPr/>
        </p:nvSpPr>
        <p:spPr>
          <a:xfrm>
            <a:off x="5703807" y="2910749"/>
            <a:ext cx="42100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dirty="0">
                <a:solidFill>
                  <a:schemeClr val="bg1"/>
                </a:solidFill>
                <a:latin typeface="Toril" panose="02000500000000000000" pitchFamily="2" charset="0"/>
              </a:rPr>
              <a:t>Overzicht </a:t>
            </a:r>
            <a:r>
              <a:rPr lang="nl-NL" sz="4000" dirty="0" err="1">
                <a:solidFill>
                  <a:schemeClr val="bg1"/>
                </a:solidFill>
                <a:latin typeface="Toril" panose="02000500000000000000" pitchFamily="2" charset="0"/>
              </a:rPr>
              <a:t>vqn</a:t>
            </a:r>
            <a:r>
              <a:rPr lang="nl-NL" sz="4000" dirty="0">
                <a:solidFill>
                  <a:schemeClr val="bg1"/>
                </a:solidFill>
                <a:latin typeface="Toril" panose="02000500000000000000" pitchFamily="2" charset="0"/>
              </a:rPr>
              <a:t> het menu met alle beschikbare keuze pagina’s</a:t>
            </a:r>
          </a:p>
        </p:txBody>
      </p:sp>
    </p:spTree>
    <p:extLst>
      <p:ext uri="{BB962C8B-B14F-4D97-AF65-F5344CB8AC3E}">
        <p14:creationId xmlns:p14="http://schemas.microsoft.com/office/powerpoint/2010/main" val="41162894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186D50-5F83-E5A5-4019-587025939D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AA1E18E0-8D6D-B105-EA7B-D5DD16A11E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00629"/>
            <a:ext cx="12192000" cy="9144000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3E0E4B87-52E8-03FC-D2CE-C0EF657F1178}"/>
              </a:ext>
            </a:extLst>
          </p:cNvPr>
          <p:cNvSpPr txBox="1"/>
          <p:nvPr/>
        </p:nvSpPr>
        <p:spPr>
          <a:xfrm>
            <a:off x="2133600" y="1647877"/>
            <a:ext cx="7924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9600" dirty="0">
                <a:latin typeface="Toril" panose="02000500000000000000" pitchFamily="2" charset="0"/>
              </a:rPr>
              <a:t>The </a:t>
            </a:r>
            <a:r>
              <a:rPr lang="nl-NL" sz="9600" dirty="0" err="1">
                <a:latin typeface="Toril" panose="02000500000000000000" pitchFamily="2" charset="0"/>
              </a:rPr>
              <a:t>Traveler’s</a:t>
            </a:r>
            <a:r>
              <a:rPr lang="nl-NL" sz="9600" dirty="0">
                <a:latin typeface="Toril" panose="02000500000000000000" pitchFamily="2" charset="0"/>
              </a:rPr>
              <a:t> Backpack</a:t>
            </a:r>
            <a:endParaRPr lang="nl-BE" sz="9600" dirty="0">
              <a:latin typeface="Toril" panose="02000500000000000000" pitchFamily="2" charset="0"/>
            </a:endParaRPr>
          </a:p>
        </p:txBody>
      </p:sp>
      <p:sp>
        <p:nvSpPr>
          <p:cNvPr id="2" name="Tekstvak 1" hidden="1">
            <a:extLst>
              <a:ext uri="{FF2B5EF4-FFF2-40B4-BE49-F238E27FC236}">
                <a16:creationId xmlns:a16="http://schemas.microsoft.com/office/drawing/2014/main" id="{B5845702-A0D1-3148-F3A6-BE57131EB1D9}"/>
              </a:ext>
            </a:extLst>
          </p:cNvPr>
          <p:cNvSpPr txBox="1"/>
          <p:nvPr/>
        </p:nvSpPr>
        <p:spPr>
          <a:xfrm>
            <a:off x="8245701" y="4953803"/>
            <a:ext cx="38576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latin typeface="Toril" panose="02000500000000000000" pitchFamily="2" charset="0"/>
              </a:rPr>
              <a:t>Fabio Ricci</a:t>
            </a:r>
            <a:br>
              <a:rPr lang="nl-NL" sz="2800" dirty="0">
                <a:latin typeface="Toril" panose="02000500000000000000" pitchFamily="2" charset="0"/>
              </a:rPr>
            </a:br>
            <a:r>
              <a:rPr lang="nl-NL" sz="2800" dirty="0">
                <a:latin typeface="Toril" panose="02000500000000000000" pitchFamily="2" charset="0"/>
              </a:rPr>
              <a:t>2PRO-A</a:t>
            </a:r>
            <a:endParaRPr lang="nl-BE" sz="2800" dirty="0">
              <a:latin typeface="Toril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48392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F2C7AC-0C2C-3E0D-49EF-4DE034DC9E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B8870541-A07B-CA3E-D7B8-A0513771E7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00629"/>
            <a:ext cx="12192000" cy="9144000"/>
          </a:xfrm>
          <a:prstGeom prst="rect">
            <a:avLst/>
          </a:prstGeom>
        </p:spPr>
      </p:pic>
      <p:sp>
        <p:nvSpPr>
          <p:cNvPr id="2" name="Tekstvak 1" hidden="1">
            <a:extLst>
              <a:ext uri="{FF2B5EF4-FFF2-40B4-BE49-F238E27FC236}">
                <a16:creationId xmlns:a16="http://schemas.microsoft.com/office/drawing/2014/main" id="{9C7E6F00-E758-56D2-786D-64E36222CF5F}"/>
              </a:ext>
            </a:extLst>
          </p:cNvPr>
          <p:cNvSpPr txBox="1"/>
          <p:nvPr/>
        </p:nvSpPr>
        <p:spPr>
          <a:xfrm>
            <a:off x="8245701" y="4953803"/>
            <a:ext cx="38576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latin typeface="Toril" panose="02000500000000000000" pitchFamily="2" charset="0"/>
              </a:rPr>
              <a:t>Fabio Ricci</a:t>
            </a:r>
            <a:br>
              <a:rPr lang="nl-NL" sz="2800" dirty="0">
                <a:latin typeface="Toril" panose="02000500000000000000" pitchFamily="2" charset="0"/>
              </a:rPr>
            </a:br>
            <a:r>
              <a:rPr lang="nl-NL" sz="2800" dirty="0">
                <a:latin typeface="Toril" panose="02000500000000000000" pitchFamily="2" charset="0"/>
              </a:rPr>
              <a:t>2PRO-A</a:t>
            </a:r>
            <a:endParaRPr lang="nl-BE" sz="2800" dirty="0">
              <a:latin typeface="Toril" panose="02000500000000000000" pitchFamily="2" charset="0"/>
            </a:endParaRPr>
          </a:p>
        </p:txBody>
      </p:sp>
      <p:pic>
        <p:nvPicPr>
          <p:cNvPr id="4" name="Afbeelding 3" descr="Afbeelding met tekst, schets, tekening, illustratie&#10;&#10;Automatisch gegenereerde beschrijving">
            <a:extLst>
              <a:ext uri="{FF2B5EF4-FFF2-40B4-BE49-F238E27FC236}">
                <a16:creationId xmlns:a16="http://schemas.microsoft.com/office/drawing/2014/main" id="{53D5DDF0-21A3-C65D-4058-7310CD0BF5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1738" y="476250"/>
            <a:ext cx="3636767" cy="5143500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54F9BF99-33D4-AF25-9141-922ABD01F59A}"/>
              </a:ext>
            </a:extLst>
          </p:cNvPr>
          <p:cNvSpPr txBox="1"/>
          <p:nvPr/>
        </p:nvSpPr>
        <p:spPr>
          <a:xfrm>
            <a:off x="5807075" y="476250"/>
            <a:ext cx="50101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latin typeface="Toril" panose="02000500000000000000" pitchFamily="2" charset="0"/>
              </a:rPr>
              <a:t>Inventarisatie App voor D&amp;D</a:t>
            </a:r>
            <a:endParaRPr lang="nl-BE" sz="5400" dirty="0">
              <a:latin typeface="Toril" panose="02000500000000000000" pitchFamily="2" charset="0"/>
            </a:endParaRPr>
          </a:p>
        </p:txBody>
      </p:sp>
      <p:pic>
        <p:nvPicPr>
          <p:cNvPr id="8" name="Afbeelding 7" descr="Afbeelding met kleding, overdekt, persoon, boek&#10;&#10;Automatisch gegenereerde beschrijving">
            <a:extLst>
              <a:ext uri="{FF2B5EF4-FFF2-40B4-BE49-F238E27FC236}">
                <a16:creationId xmlns:a16="http://schemas.microsoft.com/office/drawing/2014/main" id="{9E2FA05D-29D9-F684-0387-24029B1F13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425" y="2971800"/>
            <a:ext cx="4743450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8827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3DED2C-7A90-D801-D6AA-5D7071D64E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B1685C3E-0E10-77A1-82DE-FC2CF9CDA9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00629"/>
            <a:ext cx="12192000" cy="9144000"/>
          </a:xfrm>
          <a:prstGeom prst="rect">
            <a:avLst/>
          </a:prstGeom>
        </p:spPr>
      </p:pic>
      <p:sp>
        <p:nvSpPr>
          <p:cNvPr id="2" name="Tekstvak 1" hidden="1">
            <a:extLst>
              <a:ext uri="{FF2B5EF4-FFF2-40B4-BE49-F238E27FC236}">
                <a16:creationId xmlns:a16="http://schemas.microsoft.com/office/drawing/2014/main" id="{5ACC2498-A4CF-1254-1205-2E7566279066}"/>
              </a:ext>
            </a:extLst>
          </p:cNvPr>
          <p:cNvSpPr txBox="1"/>
          <p:nvPr/>
        </p:nvSpPr>
        <p:spPr>
          <a:xfrm>
            <a:off x="8245701" y="4953803"/>
            <a:ext cx="38576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latin typeface="Toril" panose="02000500000000000000" pitchFamily="2" charset="0"/>
              </a:rPr>
              <a:t>Fabio Ricci</a:t>
            </a:r>
            <a:br>
              <a:rPr lang="nl-NL" sz="2800" dirty="0">
                <a:latin typeface="Toril" panose="02000500000000000000" pitchFamily="2" charset="0"/>
              </a:rPr>
            </a:br>
            <a:r>
              <a:rPr lang="nl-NL" sz="2800" dirty="0">
                <a:latin typeface="Toril" panose="02000500000000000000" pitchFamily="2" charset="0"/>
              </a:rPr>
              <a:t>2PRO-A</a:t>
            </a:r>
            <a:endParaRPr lang="nl-BE" sz="2800" dirty="0">
              <a:latin typeface="Toril" panose="02000500000000000000" pitchFamily="2" charset="0"/>
            </a:endParaRP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0D57D074-A8ED-373C-A59C-23085F5FDF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51238" y="387350"/>
            <a:ext cx="3636767" cy="5143499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1E218CF8-870E-3363-CAF9-CE95D921DA18}"/>
              </a:ext>
            </a:extLst>
          </p:cNvPr>
          <p:cNvSpPr txBox="1"/>
          <p:nvPr/>
        </p:nvSpPr>
        <p:spPr>
          <a:xfrm>
            <a:off x="1085850" y="387350"/>
            <a:ext cx="50101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latin typeface="Toril" panose="02000500000000000000" pitchFamily="2" charset="0"/>
              </a:rPr>
              <a:t>Inloggen voor jouw eigen account</a:t>
            </a:r>
            <a:endParaRPr lang="nl-BE" sz="5400" dirty="0">
              <a:latin typeface="Toril" panose="02000500000000000000" pitchFamily="2" charset="0"/>
            </a:endParaRPr>
          </a:p>
        </p:txBody>
      </p:sp>
      <p:pic>
        <p:nvPicPr>
          <p:cNvPr id="6" name="Afbeelding 5" descr="Afbeelding met persoon, overdekt, muur, person&#10;&#10;Automatisch gegenereerde beschrijving">
            <a:extLst>
              <a:ext uri="{FF2B5EF4-FFF2-40B4-BE49-F238E27FC236}">
                <a16:creationId xmlns:a16="http://schemas.microsoft.com/office/drawing/2014/main" id="{3051C37D-7E77-F186-C625-95FA189BB7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705" y="2972673"/>
            <a:ext cx="4320439" cy="2585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7428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BAFA8A-04BF-1D25-5B3C-964DEF335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37376941-E730-1592-537D-C368922B47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00629"/>
            <a:ext cx="12192000" cy="9144000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7C9CF304-AFED-332C-A893-B87AD568C23D}"/>
              </a:ext>
            </a:extLst>
          </p:cNvPr>
          <p:cNvSpPr txBox="1"/>
          <p:nvPr/>
        </p:nvSpPr>
        <p:spPr>
          <a:xfrm>
            <a:off x="2616426" y="2048678"/>
            <a:ext cx="728957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latin typeface="Toril" panose="02000500000000000000" pitchFamily="2" charset="0"/>
              </a:rPr>
              <a:t>DM: </a:t>
            </a:r>
          </a:p>
          <a:p>
            <a:r>
              <a:rPr lang="nl-NL" sz="2800" dirty="0">
                <a:latin typeface="Toril" panose="02000500000000000000" pitchFamily="2" charset="0"/>
              </a:rPr>
              <a:t>	- Kan items uitdelen </a:t>
            </a:r>
            <a:r>
              <a:rPr lang="nl-NL" sz="2800" dirty="0" err="1">
                <a:latin typeface="Toril" panose="02000500000000000000" pitchFamily="2" charset="0"/>
              </a:rPr>
              <a:t>qqn</a:t>
            </a:r>
            <a:r>
              <a:rPr lang="nl-NL" sz="2800" dirty="0">
                <a:latin typeface="Toril" panose="02000500000000000000" pitchFamily="2" charset="0"/>
              </a:rPr>
              <a:t> de spelers die 	zich in zijn vriendlijst bevinden</a:t>
            </a:r>
          </a:p>
          <a:p>
            <a:r>
              <a:rPr lang="nl-NL" sz="2800" dirty="0" err="1">
                <a:latin typeface="Toril" panose="02000500000000000000" pitchFamily="2" charset="0"/>
              </a:rPr>
              <a:t>Player</a:t>
            </a:r>
            <a:r>
              <a:rPr lang="nl-NL" sz="2800" dirty="0">
                <a:latin typeface="Toril" panose="02000500000000000000" pitchFamily="2" charset="0"/>
              </a:rPr>
              <a:t>:</a:t>
            </a:r>
          </a:p>
          <a:p>
            <a:r>
              <a:rPr lang="nl-NL" sz="2800" dirty="0">
                <a:latin typeface="Toril" panose="02000500000000000000" pitchFamily="2" charset="0"/>
              </a:rPr>
              <a:t>	- Keuze uit je karakters en diens 	inventaris</a:t>
            </a:r>
            <a:endParaRPr lang="nl-BE" sz="2800" dirty="0">
              <a:latin typeface="Toril" panose="02000500000000000000" pitchFamily="2" charset="0"/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38049CD-CFAD-B76B-E80A-61CB9A07A19D}"/>
              </a:ext>
            </a:extLst>
          </p:cNvPr>
          <p:cNvSpPr txBox="1"/>
          <p:nvPr/>
        </p:nvSpPr>
        <p:spPr>
          <a:xfrm>
            <a:off x="1762125" y="666800"/>
            <a:ext cx="83629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latin typeface="Toril" panose="02000500000000000000" pitchFamily="2" charset="0"/>
              </a:rPr>
              <a:t>Kiezen tussen DM of </a:t>
            </a:r>
            <a:r>
              <a:rPr lang="nl-NL" sz="5400" dirty="0" err="1">
                <a:latin typeface="Toril" panose="02000500000000000000" pitchFamily="2" charset="0"/>
              </a:rPr>
              <a:t>Player</a:t>
            </a:r>
            <a:endParaRPr lang="nl-BE" sz="5400" dirty="0">
              <a:latin typeface="Toril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26222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27D4F7-9A81-96B8-D3FB-70BCCBAA9E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169F0B2B-ECBD-5828-C441-AA9D90BC15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00629"/>
            <a:ext cx="12192000" cy="9144000"/>
          </a:xfrm>
          <a:prstGeom prst="rect">
            <a:avLst/>
          </a:prstGeom>
        </p:spPr>
      </p:pic>
      <p:sp>
        <p:nvSpPr>
          <p:cNvPr id="2" name="Tekstvak 1" hidden="1">
            <a:extLst>
              <a:ext uri="{FF2B5EF4-FFF2-40B4-BE49-F238E27FC236}">
                <a16:creationId xmlns:a16="http://schemas.microsoft.com/office/drawing/2014/main" id="{F4BF1A4C-BBB8-0F23-ED1B-BF9939A5F8F9}"/>
              </a:ext>
            </a:extLst>
          </p:cNvPr>
          <p:cNvSpPr txBox="1"/>
          <p:nvPr/>
        </p:nvSpPr>
        <p:spPr>
          <a:xfrm>
            <a:off x="2616426" y="2048678"/>
            <a:ext cx="728957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latin typeface="Toril" panose="02000500000000000000" pitchFamily="2" charset="0"/>
              </a:rPr>
              <a:t>DM: </a:t>
            </a:r>
          </a:p>
          <a:p>
            <a:r>
              <a:rPr lang="nl-NL" sz="2800" dirty="0">
                <a:latin typeface="Toril" panose="02000500000000000000" pitchFamily="2" charset="0"/>
              </a:rPr>
              <a:t>	- Kan items uitdelen </a:t>
            </a:r>
            <a:r>
              <a:rPr lang="nl-NL" sz="2800" dirty="0" err="1">
                <a:latin typeface="Toril" panose="02000500000000000000" pitchFamily="2" charset="0"/>
              </a:rPr>
              <a:t>qqn</a:t>
            </a:r>
            <a:r>
              <a:rPr lang="nl-NL" sz="2800" dirty="0">
                <a:latin typeface="Toril" panose="02000500000000000000" pitchFamily="2" charset="0"/>
              </a:rPr>
              <a:t> de spelers die 	zich in zijn vriendlijst bevinden</a:t>
            </a:r>
          </a:p>
          <a:p>
            <a:r>
              <a:rPr lang="nl-NL" sz="2800" dirty="0" err="1">
                <a:latin typeface="Toril" panose="02000500000000000000" pitchFamily="2" charset="0"/>
              </a:rPr>
              <a:t>Player</a:t>
            </a:r>
            <a:r>
              <a:rPr lang="nl-NL" sz="2800" dirty="0">
                <a:latin typeface="Toril" panose="02000500000000000000" pitchFamily="2" charset="0"/>
              </a:rPr>
              <a:t>:</a:t>
            </a:r>
          </a:p>
          <a:p>
            <a:r>
              <a:rPr lang="nl-NL" sz="2800" dirty="0">
                <a:latin typeface="Toril" panose="02000500000000000000" pitchFamily="2" charset="0"/>
              </a:rPr>
              <a:t>	- Keuze uit je karakters en diens 	inventaris</a:t>
            </a:r>
            <a:endParaRPr lang="nl-BE" sz="2800" dirty="0">
              <a:latin typeface="Toril" panose="02000500000000000000" pitchFamily="2" charset="0"/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C30077B9-496A-9E68-D0A5-8998EBDA1F2B}"/>
              </a:ext>
            </a:extLst>
          </p:cNvPr>
          <p:cNvSpPr txBox="1"/>
          <p:nvPr/>
        </p:nvSpPr>
        <p:spPr>
          <a:xfrm>
            <a:off x="1657350" y="1042818"/>
            <a:ext cx="4210050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nl-NL" dirty="0">
              <a:latin typeface="Toril" panose="02000500000000000000" pitchFamily="2" charset="0"/>
            </a:endParaRPr>
          </a:p>
          <a:p>
            <a:r>
              <a:rPr lang="nl-NL" sz="5400" dirty="0" err="1">
                <a:latin typeface="Toril" panose="02000500000000000000" pitchFamily="2" charset="0"/>
              </a:rPr>
              <a:t>Coinpouch</a:t>
            </a:r>
            <a:endParaRPr lang="nl-NL" sz="5400" dirty="0">
              <a:latin typeface="Toril" panose="02000500000000000000" pitchFamily="2" charset="0"/>
            </a:endParaRPr>
          </a:p>
          <a:p>
            <a:pPr algn="ctr"/>
            <a:endParaRPr lang="nl-NL" sz="2400" dirty="0">
              <a:latin typeface="Toril" panose="02000500000000000000" pitchFamily="2" charset="0"/>
            </a:endParaRPr>
          </a:p>
          <a:p>
            <a:r>
              <a:rPr lang="nl-NL" sz="5400" dirty="0">
                <a:latin typeface="Toril" panose="02000500000000000000" pitchFamily="2" charset="0"/>
              </a:rPr>
              <a:t>Backpack</a:t>
            </a:r>
          </a:p>
          <a:p>
            <a:pPr algn="ctr"/>
            <a:endParaRPr lang="nl-NL" dirty="0">
              <a:latin typeface="Toril" panose="02000500000000000000" pitchFamily="2" charset="0"/>
            </a:endParaRPr>
          </a:p>
          <a:p>
            <a:r>
              <a:rPr lang="nl-NL" sz="5400" dirty="0" err="1">
                <a:latin typeface="Toril" panose="02000500000000000000" pitchFamily="2" charset="0"/>
              </a:rPr>
              <a:t>Chest</a:t>
            </a:r>
            <a:endParaRPr lang="nl-BE" sz="5400" dirty="0">
              <a:latin typeface="Toril" panose="02000500000000000000" pitchFamily="2" charset="0"/>
            </a:endParaRPr>
          </a:p>
        </p:txBody>
      </p:sp>
      <p:pic>
        <p:nvPicPr>
          <p:cNvPr id="4" name="Afbeelding 3" descr="Afbeelding met tekst, schermopname, zwart-wit&#10;&#10;Automatisch gegenereerde beschrijving">
            <a:extLst>
              <a:ext uri="{FF2B5EF4-FFF2-40B4-BE49-F238E27FC236}">
                <a16:creationId xmlns:a16="http://schemas.microsoft.com/office/drawing/2014/main" id="{D60D606B-37A8-1E26-97EA-A9DA2556F3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3570" y="189330"/>
            <a:ext cx="4210049" cy="5954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8615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A43974-4B7E-0042-C3EE-FD70BC54B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40D93146-D73F-3E63-09AC-7D469C98BE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00629"/>
            <a:ext cx="12192000" cy="9144000"/>
          </a:xfrm>
          <a:prstGeom prst="rect">
            <a:avLst/>
          </a:prstGeom>
        </p:spPr>
      </p:pic>
      <p:sp>
        <p:nvSpPr>
          <p:cNvPr id="2" name="Tekstvak 1" hidden="1">
            <a:extLst>
              <a:ext uri="{FF2B5EF4-FFF2-40B4-BE49-F238E27FC236}">
                <a16:creationId xmlns:a16="http://schemas.microsoft.com/office/drawing/2014/main" id="{7A16E014-F917-4F68-73BC-F23543967541}"/>
              </a:ext>
            </a:extLst>
          </p:cNvPr>
          <p:cNvSpPr txBox="1"/>
          <p:nvPr/>
        </p:nvSpPr>
        <p:spPr>
          <a:xfrm>
            <a:off x="2616426" y="2048678"/>
            <a:ext cx="728957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latin typeface="Toril" panose="02000500000000000000" pitchFamily="2" charset="0"/>
              </a:rPr>
              <a:t>DM: </a:t>
            </a:r>
          </a:p>
          <a:p>
            <a:r>
              <a:rPr lang="nl-NL" sz="2800" dirty="0">
                <a:latin typeface="Toril" panose="02000500000000000000" pitchFamily="2" charset="0"/>
              </a:rPr>
              <a:t>	- Kan items uitdelen </a:t>
            </a:r>
            <a:r>
              <a:rPr lang="nl-NL" sz="2800" dirty="0" err="1">
                <a:latin typeface="Toril" panose="02000500000000000000" pitchFamily="2" charset="0"/>
              </a:rPr>
              <a:t>qqn</a:t>
            </a:r>
            <a:r>
              <a:rPr lang="nl-NL" sz="2800" dirty="0">
                <a:latin typeface="Toril" panose="02000500000000000000" pitchFamily="2" charset="0"/>
              </a:rPr>
              <a:t> de spelers die 	zich in zijn vriendlijst bevinden</a:t>
            </a:r>
          </a:p>
          <a:p>
            <a:r>
              <a:rPr lang="nl-NL" sz="2800" dirty="0" err="1">
                <a:latin typeface="Toril" panose="02000500000000000000" pitchFamily="2" charset="0"/>
              </a:rPr>
              <a:t>Player</a:t>
            </a:r>
            <a:r>
              <a:rPr lang="nl-NL" sz="2800" dirty="0">
                <a:latin typeface="Toril" panose="02000500000000000000" pitchFamily="2" charset="0"/>
              </a:rPr>
              <a:t>:</a:t>
            </a:r>
          </a:p>
          <a:p>
            <a:r>
              <a:rPr lang="nl-NL" sz="2800" dirty="0">
                <a:latin typeface="Toril" panose="02000500000000000000" pitchFamily="2" charset="0"/>
              </a:rPr>
              <a:t>	- Keuze uit je karakters en diens 	inventaris</a:t>
            </a:r>
            <a:endParaRPr lang="nl-BE" sz="2800" dirty="0">
              <a:latin typeface="Toril" panose="02000500000000000000" pitchFamily="2" charset="0"/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F3753C84-7AAF-FABE-74B4-9DD660E695F7}"/>
              </a:ext>
            </a:extLst>
          </p:cNvPr>
          <p:cNvSpPr txBox="1"/>
          <p:nvPr/>
        </p:nvSpPr>
        <p:spPr>
          <a:xfrm>
            <a:off x="1657350" y="1042818"/>
            <a:ext cx="421005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dirty="0">
                <a:latin typeface="Toril" panose="02000500000000000000" pitchFamily="2" charset="0"/>
              </a:rPr>
              <a:t>Inhoud van je rugzak kunnen bekijken en er door kunnen scrollen.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DF1C6D82-DB8F-A526-65A6-882D76A8F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03570" y="189330"/>
            <a:ext cx="4210048" cy="5954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7302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18A9C3-FF6B-C2E9-AFB4-00D8BF2A97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28B971AB-78D7-A053-AF05-64B1DC8281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00629"/>
            <a:ext cx="12192000" cy="9144000"/>
          </a:xfrm>
          <a:prstGeom prst="rect">
            <a:avLst/>
          </a:prstGeom>
        </p:spPr>
      </p:pic>
      <p:sp>
        <p:nvSpPr>
          <p:cNvPr id="2" name="Tekstvak 1" hidden="1">
            <a:extLst>
              <a:ext uri="{FF2B5EF4-FFF2-40B4-BE49-F238E27FC236}">
                <a16:creationId xmlns:a16="http://schemas.microsoft.com/office/drawing/2014/main" id="{8DA6CFC7-EF29-03C4-B0F1-C526C5D43557}"/>
              </a:ext>
            </a:extLst>
          </p:cNvPr>
          <p:cNvSpPr txBox="1"/>
          <p:nvPr/>
        </p:nvSpPr>
        <p:spPr>
          <a:xfrm>
            <a:off x="2616426" y="2048678"/>
            <a:ext cx="728957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latin typeface="Toril" panose="02000500000000000000" pitchFamily="2" charset="0"/>
              </a:rPr>
              <a:t>DM: </a:t>
            </a:r>
          </a:p>
          <a:p>
            <a:r>
              <a:rPr lang="nl-NL" sz="2800" dirty="0">
                <a:latin typeface="Toril" panose="02000500000000000000" pitchFamily="2" charset="0"/>
              </a:rPr>
              <a:t>	- Kan items uitdelen </a:t>
            </a:r>
            <a:r>
              <a:rPr lang="nl-NL" sz="2800" dirty="0" err="1">
                <a:latin typeface="Toril" panose="02000500000000000000" pitchFamily="2" charset="0"/>
              </a:rPr>
              <a:t>qqn</a:t>
            </a:r>
            <a:r>
              <a:rPr lang="nl-NL" sz="2800" dirty="0">
                <a:latin typeface="Toril" panose="02000500000000000000" pitchFamily="2" charset="0"/>
              </a:rPr>
              <a:t> de spelers die 	zich in zijn vriendlijst bevinden</a:t>
            </a:r>
          </a:p>
          <a:p>
            <a:r>
              <a:rPr lang="nl-NL" sz="2800" dirty="0" err="1">
                <a:latin typeface="Toril" panose="02000500000000000000" pitchFamily="2" charset="0"/>
              </a:rPr>
              <a:t>Player</a:t>
            </a:r>
            <a:r>
              <a:rPr lang="nl-NL" sz="2800" dirty="0">
                <a:latin typeface="Toril" panose="02000500000000000000" pitchFamily="2" charset="0"/>
              </a:rPr>
              <a:t>:</a:t>
            </a:r>
          </a:p>
          <a:p>
            <a:r>
              <a:rPr lang="nl-NL" sz="2800" dirty="0">
                <a:latin typeface="Toril" panose="02000500000000000000" pitchFamily="2" charset="0"/>
              </a:rPr>
              <a:t>	- Keuze uit je karakters en diens 	inventaris</a:t>
            </a:r>
            <a:endParaRPr lang="nl-BE" sz="2800" dirty="0">
              <a:latin typeface="Toril" panose="02000500000000000000" pitchFamily="2" charset="0"/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BF555ACE-7379-CE6F-9723-A2D01F7ED206}"/>
              </a:ext>
            </a:extLst>
          </p:cNvPr>
          <p:cNvSpPr txBox="1"/>
          <p:nvPr/>
        </p:nvSpPr>
        <p:spPr>
          <a:xfrm>
            <a:off x="1657350" y="1042818"/>
            <a:ext cx="42100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dirty="0">
                <a:latin typeface="Toril" panose="02000500000000000000" pitchFamily="2" charset="0"/>
              </a:rPr>
              <a:t>Als je iets aanklikt krijg je volgende keuze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965894BD-1B63-0B22-F87C-8BC72A2516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03570" y="189331"/>
            <a:ext cx="4210048" cy="5954293"/>
          </a:xfrm>
          <a:prstGeom prst="rect">
            <a:avLst/>
          </a:prstGeom>
        </p:spPr>
      </p:pic>
      <p:pic>
        <p:nvPicPr>
          <p:cNvPr id="6" name="Afbeelding 5" descr="Afbeelding met tekenfilm, persoon, speelgoed, overdekt&#10;&#10;Automatisch gegenereerde beschrijving">
            <a:extLst>
              <a:ext uri="{FF2B5EF4-FFF2-40B4-BE49-F238E27FC236}">
                <a16:creationId xmlns:a16="http://schemas.microsoft.com/office/drawing/2014/main" id="{D233E50E-5515-F885-912C-DA68319C67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350" y="3271099"/>
            <a:ext cx="3839253" cy="2544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9590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272D7-21A6-1C90-0383-5EF50805CD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89BB7625-7EC1-3825-1BB6-E619FBF328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00629"/>
            <a:ext cx="12192000" cy="9144000"/>
          </a:xfrm>
          <a:prstGeom prst="rect">
            <a:avLst/>
          </a:prstGeom>
        </p:spPr>
      </p:pic>
      <p:sp>
        <p:nvSpPr>
          <p:cNvPr id="2" name="Tekstvak 1" hidden="1">
            <a:extLst>
              <a:ext uri="{FF2B5EF4-FFF2-40B4-BE49-F238E27FC236}">
                <a16:creationId xmlns:a16="http://schemas.microsoft.com/office/drawing/2014/main" id="{21DD9D3A-D428-26DC-A00A-3BFF668ECBBA}"/>
              </a:ext>
            </a:extLst>
          </p:cNvPr>
          <p:cNvSpPr txBox="1"/>
          <p:nvPr/>
        </p:nvSpPr>
        <p:spPr>
          <a:xfrm>
            <a:off x="2616426" y="2048678"/>
            <a:ext cx="728957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latin typeface="Toril" panose="02000500000000000000" pitchFamily="2" charset="0"/>
              </a:rPr>
              <a:t>DM: </a:t>
            </a:r>
          </a:p>
          <a:p>
            <a:r>
              <a:rPr lang="nl-NL" sz="2800" dirty="0">
                <a:latin typeface="Toril" panose="02000500000000000000" pitchFamily="2" charset="0"/>
              </a:rPr>
              <a:t>	- Kan items uitdelen </a:t>
            </a:r>
            <a:r>
              <a:rPr lang="nl-NL" sz="2800" dirty="0" err="1">
                <a:latin typeface="Toril" panose="02000500000000000000" pitchFamily="2" charset="0"/>
              </a:rPr>
              <a:t>qqn</a:t>
            </a:r>
            <a:r>
              <a:rPr lang="nl-NL" sz="2800" dirty="0">
                <a:latin typeface="Toril" panose="02000500000000000000" pitchFamily="2" charset="0"/>
              </a:rPr>
              <a:t> de spelers die 	zich in zijn vriendlijst bevinden</a:t>
            </a:r>
          </a:p>
          <a:p>
            <a:r>
              <a:rPr lang="nl-NL" sz="2800" dirty="0" err="1">
                <a:latin typeface="Toril" panose="02000500000000000000" pitchFamily="2" charset="0"/>
              </a:rPr>
              <a:t>Player</a:t>
            </a:r>
            <a:r>
              <a:rPr lang="nl-NL" sz="2800" dirty="0">
                <a:latin typeface="Toril" panose="02000500000000000000" pitchFamily="2" charset="0"/>
              </a:rPr>
              <a:t>:</a:t>
            </a:r>
          </a:p>
          <a:p>
            <a:r>
              <a:rPr lang="nl-NL" sz="2800" dirty="0">
                <a:latin typeface="Toril" panose="02000500000000000000" pitchFamily="2" charset="0"/>
              </a:rPr>
              <a:t>	- Keuze uit je karakters en diens 	inventaris</a:t>
            </a:r>
            <a:endParaRPr lang="nl-BE" sz="2800" dirty="0">
              <a:latin typeface="Toril" panose="02000500000000000000" pitchFamily="2" charset="0"/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D21FA907-7DF9-92B4-D0F7-912470497B3E}"/>
              </a:ext>
            </a:extLst>
          </p:cNvPr>
          <p:cNvSpPr txBox="1"/>
          <p:nvPr/>
        </p:nvSpPr>
        <p:spPr>
          <a:xfrm>
            <a:off x="6324167" y="194224"/>
            <a:ext cx="421005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dirty="0">
                <a:latin typeface="Toril" panose="02000500000000000000" pitchFamily="2" charset="0"/>
              </a:rPr>
              <a:t>Keuze om het item te gebruiken of om het te delen met een vriend/ </a:t>
            </a:r>
            <a:r>
              <a:rPr lang="nl-NL" sz="4000" dirty="0" err="1">
                <a:latin typeface="Toril" panose="02000500000000000000" pitchFamily="2" charset="0"/>
              </a:rPr>
              <a:t>travelcompanion</a:t>
            </a:r>
            <a:endParaRPr lang="nl-NL" sz="4000" dirty="0">
              <a:latin typeface="Toril" panose="02000500000000000000" pitchFamily="2" charset="0"/>
            </a:endParaRP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FEB853B8-5BAA-24F7-893A-B0112C0CA8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5019" y="194224"/>
            <a:ext cx="3939443" cy="5571576"/>
          </a:xfrm>
          <a:prstGeom prst="rect">
            <a:avLst/>
          </a:prstGeom>
        </p:spPr>
      </p:pic>
      <p:pic>
        <p:nvPicPr>
          <p:cNvPr id="8" name="Afbeelding 7" descr="Afbeelding met Menselijk gezicht, kleding, persoon, glimlach&#10;&#10;Automatisch gegenereerde beschrijving">
            <a:extLst>
              <a:ext uri="{FF2B5EF4-FFF2-40B4-BE49-F238E27FC236}">
                <a16:creationId xmlns:a16="http://schemas.microsoft.com/office/drawing/2014/main" id="{29E8EA24-D816-24EA-7B35-2BBD1D58CF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540" y="3493678"/>
            <a:ext cx="3378824" cy="226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5600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1129</TotalTime>
  <Words>287</Words>
  <Application>Microsoft Office PowerPoint</Application>
  <PresentationFormat>Breedbeeld</PresentationFormat>
  <Paragraphs>46</Paragraphs>
  <Slides>13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Toril</vt:lpstr>
      <vt:lpstr>Kantoorthema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Fabio Ricci</dc:creator>
  <cp:lastModifiedBy>Fabio Ricci</cp:lastModifiedBy>
  <cp:revision>3</cp:revision>
  <dcterms:created xsi:type="dcterms:W3CDTF">2024-10-12T13:12:53Z</dcterms:created>
  <dcterms:modified xsi:type="dcterms:W3CDTF">2024-10-13T08:08:04Z</dcterms:modified>
</cp:coreProperties>
</file>

<file path=docProps/thumbnail.jpeg>
</file>